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</p:sldIdLst>
  <p:sldSz cx="158496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90" d="100"/>
          <a:sy n="90" d="100"/>
        </p:scale>
        <p:origin x="24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tif>
</file>

<file path=ppt/media/image11.tif>
</file>

<file path=ppt/media/image12.tif>
</file>

<file path=ppt/media/image2.png>
</file>

<file path=ppt/media/image3.png>
</file>

<file path=ppt/media/image4.png>
</file>

<file path=ppt/media/image5.tif>
</file>

<file path=ppt/media/image6.t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1200" y="1496484"/>
            <a:ext cx="11887200" cy="3183467"/>
          </a:xfrm>
        </p:spPr>
        <p:txBody>
          <a:bodyPr anchor="b"/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1200" y="4802717"/>
            <a:ext cx="11887200" cy="2207683"/>
          </a:xfrm>
        </p:spPr>
        <p:txBody>
          <a:bodyPr/>
          <a:lstStyle>
            <a:lvl1pPr marL="0" indent="0" algn="ctr">
              <a:buNone/>
              <a:defRPr sz="3120"/>
            </a:lvl1pPr>
            <a:lvl2pPr marL="594360" indent="0" algn="ctr">
              <a:buNone/>
              <a:defRPr sz="2600"/>
            </a:lvl2pPr>
            <a:lvl3pPr marL="1188720" indent="0" algn="ctr">
              <a:buNone/>
              <a:defRPr sz="2340"/>
            </a:lvl3pPr>
            <a:lvl4pPr marL="1783080" indent="0" algn="ctr">
              <a:buNone/>
              <a:defRPr sz="2080"/>
            </a:lvl4pPr>
            <a:lvl5pPr marL="2377440" indent="0" algn="ctr">
              <a:buNone/>
              <a:defRPr sz="2080"/>
            </a:lvl5pPr>
            <a:lvl6pPr marL="2971800" indent="0" algn="ctr">
              <a:buNone/>
              <a:defRPr sz="2080"/>
            </a:lvl6pPr>
            <a:lvl7pPr marL="3566160" indent="0" algn="ctr">
              <a:buNone/>
              <a:defRPr sz="2080"/>
            </a:lvl7pPr>
            <a:lvl8pPr marL="4160520" indent="0" algn="ctr">
              <a:buNone/>
              <a:defRPr sz="2080"/>
            </a:lvl8pPr>
            <a:lvl9pPr marL="4754880" indent="0" algn="ctr">
              <a:buNone/>
              <a:defRPr sz="20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25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645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42370" y="486834"/>
            <a:ext cx="3417570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9660" y="486834"/>
            <a:ext cx="10054590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54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52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405" y="2279652"/>
            <a:ext cx="13670280" cy="3803649"/>
          </a:xfrm>
        </p:spPr>
        <p:txBody>
          <a:bodyPr anchor="b"/>
          <a:lstStyle>
            <a:lvl1pPr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1405" y="6119285"/>
            <a:ext cx="13670280" cy="2000249"/>
          </a:xfrm>
        </p:spPr>
        <p:txBody>
          <a:bodyPr/>
          <a:lstStyle>
            <a:lvl1pPr marL="0" indent="0">
              <a:buNone/>
              <a:defRPr sz="3120">
                <a:solidFill>
                  <a:schemeClr val="tx1">
                    <a:tint val="75000"/>
                  </a:schemeClr>
                </a:solidFill>
              </a:defRPr>
            </a:lvl1pPr>
            <a:lvl2pPr marL="59436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188720" indent="0">
              <a:buNone/>
              <a:defRPr sz="2340">
                <a:solidFill>
                  <a:schemeClr val="tx1">
                    <a:tint val="75000"/>
                  </a:schemeClr>
                </a:solidFill>
              </a:defRPr>
            </a:lvl3pPr>
            <a:lvl4pPr marL="1783080" indent="0">
              <a:buNone/>
              <a:defRPr sz="2080">
                <a:solidFill>
                  <a:schemeClr val="tx1">
                    <a:tint val="75000"/>
                  </a:schemeClr>
                </a:solidFill>
              </a:defRPr>
            </a:lvl4pPr>
            <a:lvl5pPr marL="2377440" indent="0">
              <a:buNone/>
              <a:defRPr sz="2080">
                <a:solidFill>
                  <a:schemeClr val="tx1">
                    <a:tint val="75000"/>
                  </a:schemeClr>
                </a:solidFill>
              </a:defRPr>
            </a:lvl5pPr>
            <a:lvl6pPr marL="2971800" indent="0">
              <a:buNone/>
              <a:defRPr sz="2080">
                <a:solidFill>
                  <a:schemeClr val="tx1">
                    <a:tint val="75000"/>
                  </a:schemeClr>
                </a:solidFill>
              </a:defRPr>
            </a:lvl6pPr>
            <a:lvl7pPr marL="3566160" indent="0">
              <a:buNone/>
              <a:defRPr sz="2080">
                <a:solidFill>
                  <a:schemeClr val="tx1">
                    <a:tint val="75000"/>
                  </a:schemeClr>
                </a:solidFill>
              </a:defRPr>
            </a:lvl7pPr>
            <a:lvl8pPr marL="4160520" indent="0">
              <a:buNone/>
              <a:defRPr sz="2080">
                <a:solidFill>
                  <a:schemeClr val="tx1">
                    <a:tint val="75000"/>
                  </a:schemeClr>
                </a:solidFill>
              </a:defRPr>
            </a:lvl8pPr>
            <a:lvl9pPr marL="4754880" indent="0">
              <a:buNone/>
              <a:defRPr sz="20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86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9660" y="2434167"/>
            <a:ext cx="673608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23860" y="2434167"/>
            <a:ext cx="673608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047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24" y="486834"/>
            <a:ext cx="1367028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1725" y="2241551"/>
            <a:ext cx="6705123" cy="1098549"/>
          </a:xfrm>
        </p:spPr>
        <p:txBody>
          <a:bodyPr anchor="b"/>
          <a:lstStyle>
            <a:lvl1pPr marL="0" indent="0">
              <a:buNone/>
              <a:defRPr sz="3120" b="1"/>
            </a:lvl1pPr>
            <a:lvl2pPr marL="594360" indent="0">
              <a:buNone/>
              <a:defRPr sz="2600" b="1"/>
            </a:lvl2pPr>
            <a:lvl3pPr marL="1188720" indent="0">
              <a:buNone/>
              <a:defRPr sz="2340" b="1"/>
            </a:lvl3pPr>
            <a:lvl4pPr marL="1783080" indent="0">
              <a:buNone/>
              <a:defRPr sz="2080" b="1"/>
            </a:lvl4pPr>
            <a:lvl5pPr marL="2377440" indent="0">
              <a:buNone/>
              <a:defRPr sz="2080" b="1"/>
            </a:lvl5pPr>
            <a:lvl6pPr marL="2971800" indent="0">
              <a:buNone/>
              <a:defRPr sz="2080" b="1"/>
            </a:lvl6pPr>
            <a:lvl7pPr marL="3566160" indent="0">
              <a:buNone/>
              <a:defRPr sz="2080" b="1"/>
            </a:lvl7pPr>
            <a:lvl8pPr marL="4160520" indent="0">
              <a:buNone/>
              <a:defRPr sz="2080" b="1"/>
            </a:lvl8pPr>
            <a:lvl9pPr marL="4754880" indent="0">
              <a:buNone/>
              <a:defRPr sz="20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1725" y="3340100"/>
            <a:ext cx="670512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23860" y="2241551"/>
            <a:ext cx="6738144" cy="1098549"/>
          </a:xfrm>
        </p:spPr>
        <p:txBody>
          <a:bodyPr anchor="b"/>
          <a:lstStyle>
            <a:lvl1pPr marL="0" indent="0">
              <a:buNone/>
              <a:defRPr sz="3120" b="1"/>
            </a:lvl1pPr>
            <a:lvl2pPr marL="594360" indent="0">
              <a:buNone/>
              <a:defRPr sz="2600" b="1"/>
            </a:lvl2pPr>
            <a:lvl3pPr marL="1188720" indent="0">
              <a:buNone/>
              <a:defRPr sz="2340" b="1"/>
            </a:lvl3pPr>
            <a:lvl4pPr marL="1783080" indent="0">
              <a:buNone/>
              <a:defRPr sz="2080" b="1"/>
            </a:lvl4pPr>
            <a:lvl5pPr marL="2377440" indent="0">
              <a:buNone/>
              <a:defRPr sz="2080" b="1"/>
            </a:lvl5pPr>
            <a:lvl6pPr marL="2971800" indent="0">
              <a:buNone/>
              <a:defRPr sz="2080" b="1"/>
            </a:lvl6pPr>
            <a:lvl7pPr marL="3566160" indent="0">
              <a:buNone/>
              <a:defRPr sz="2080" b="1"/>
            </a:lvl7pPr>
            <a:lvl8pPr marL="4160520" indent="0">
              <a:buNone/>
              <a:defRPr sz="2080" b="1"/>
            </a:lvl8pPr>
            <a:lvl9pPr marL="4754880" indent="0">
              <a:buNone/>
              <a:defRPr sz="20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023860" y="3340100"/>
            <a:ext cx="6738144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426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521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807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25" y="609600"/>
            <a:ext cx="5111908" cy="2133600"/>
          </a:xfrm>
        </p:spPr>
        <p:txBody>
          <a:bodyPr anchor="b"/>
          <a:lstStyle>
            <a:lvl1pPr>
              <a:defRPr sz="41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8144" y="1316567"/>
            <a:ext cx="8023860" cy="6498167"/>
          </a:xfrm>
        </p:spPr>
        <p:txBody>
          <a:bodyPr/>
          <a:lstStyle>
            <a:lvl1pPr>
              <a:defRPr sz="4160"/>
            </a:lvl1pPr>
            <a:lvl2pPr>
              <a:defRPr sz="3640"/>
            </a:lvl2pPr>
            <a:lvl3pPr>
              <a:defRPr sz="312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1725" y="2743200"/>
            <a:ext cx="5111908" cy="5082117"/>
          </a:xfrm>
        </p:spPr>
        <p:txBody>
          <a:bodyPr/>
          <a:lstStyle>
            <a:lvl1pPr marL="0" indent="0">
              <a:buNone/>
              <a:defRPr sz="2080"/>
            </a:lvl1pPr>
            <a:lvl2pPr marL="594360" indent="0">
              <a:buNone/>
              <a:defRPr sz="1820"/>
            </a:lvl2pPr>
            <a:lvl3pPr marL="1188720" indent="0">
              <a:buNone/>
              <a:defRPr sz="1560"/>
            </a:lvl3pPr>
            <a:lvl4pPr marL="1783080" indent="0">
              <a:buNone/>
              <a:defRPr sz="1300"/>
            </a:lvl4pPr>
            <a:lvl5pPr marL="2377440" indent="0">
              <a:buNone/>
              <a:defRPr sz="1300"/>
            </a:lvl5pPr>
            <a:lvl6pPr marL="2971800" indent="0">
              <a:buNone/>
              <a:defRPr sz="1300"/>
            </a:lvl6pPr>
            <a:lvl7pPr marL="3566160" indent="0">
              <a:buNone/>
              <a:defRPr sz="1300"/>
            </a:lvl7pPr>
            <a:lvl8pPr marL="4160520" indent="0">
              <a:buNone/>
              <a:defRPr sz="1300"/>
            </a:lvl8pPr>
            <a:lvl9pPr marL="4754880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10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25" y="609600"/>
            <a:ext cx="5111908" cy="2133600"/>
          </a:xfrm>
        </p:spPr>
        <p:txBody>
          <a:bodyPr anchor="b"/>
          <a:lstStyle>
            <a:lvl1pPr>
              <a:defRPr sz="41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38144" y="1316567"/>
            <a:ext cx="8023860" cy="6498167"/>
          </a:xfrm>
        </p:spPr>
        <p:txBody>
          <a:bodyPr anchor="t"/>
          <a:lstStyle>
            <a:lvl1pPr marL="0" indent="0">
              <a:buNone/>
              <a:defRPr sz="4160"/>
            </a:lvl1pPr>
            <a:lvl2pPr marL="594360" indent="0">
              <a:buNone/>
              <a:defRPr sz="3640"/>
            </a:lvl2pPr>
            <a:lvl3pPr marL="1188720" indent="0">
              <a:buNone/>
              <a:defRPr sz="3120"/>
            </a:lvl3pPr>
            <a:lvl4pPr marL="1783080" indent="0">
              <a:buNone/>
              <a:defRPr sz="2600"/>
            </a:lvl4pPr>
            <a:lvl5pPr marL="2377440" indent="0">
              <a:buNone/>
              <a:defRPr sz="2600"/>
            </a:lvl5pPr>
            <a:lvl6pPr marL="2971800" indent="0">
              <a:buNone/>
              <a:defRPr sz="2600"/>
            </a:lvl6pPr>
            <a:lvl7pPr marL="3566160" indent="0">
              <a:buNone/>
              <a:defRPr sz="2600"/>
            </a:lvl7pPr>
            <a:lvl8pPr marL="4160520" indent="0">
              <a:buNone/>
              <a:defRPr sz="2600"/>
            </a:lvl8pPr>
            <a:lvl9pPr marL="4754880" indent="0">
              <a:buNone/>
              <a:defRPr sz="2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1725" y="2743200"/>
            <a:ext cx="5111908" cy="5082117"/>
          </a:xfrm>
        </p:spPr>
        <p:txBody>
          <a:bodyPr/>
          <a:lstStyle>
            <a:lvl1pPr marL="0" indent="0">
              <a:buNone/>
              <a:defRPr sz="2080"/>
            </a:lvl1pPr>
            <a:lvl2pPr marL="594360" indent="0">
              <a:buNone/>
              <a:defRPr sz="1820"/>
            </a:lvl2pPr>
            <a:lvl3pPr marL="1188720" indent="0">
              <a:buNone/>
              <a:defRPr sz="1560"/>
            </a:lvl3pPr>
            <a:lvl4pPr marL="1783080" indent="0">
              <a:buNone/>
              <a:defRPr sz="1300"/>
            </a:lvl4pPr>
            <a:lvl5pPr marL="2377440" indent="0">
              <a:buNone/>
              <a:defRPr sz="1300"/>
            </a:lvl5pPr>
            <a:lvl6pPr marL="2971800" indent="0">
              <a:buNone/>
              <a:defRPr sz="1300"/>
            </a:lvl6pPr>
            <a:lvl7pPr marL="3566160" indent="0">
              <a:buNone/>
              <a:defRPr sz="1300"/>
            </a:lvl7pPr>
            <a:lvl8pPr marL="4160520" indent="0">
              <a:buNone/>
              <a:defRPr sz="1300"/>
            </a:lvl8pPr>
            <a:lvl9pPr marL="4754880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321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9660" y="486834"/>
            <a:ext cx="1367028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9660" y="2434167"/>
            <a:ext cx="1367028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9660" y="8475134"/>
            <a:ext cx="356616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435903-3FA6-4583-A035-DD2D4384EDA8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50180" y="8475134"/>
            <a:ext cx="534924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3780" y="8475134"/>
            <a:ext cx="356616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8179B-EF78-42E1-83F7-39FA899F6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910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188720" rtl="0" eaLnBrk="1" latinLnBrk="0" hangingPunct="1">
        <a:lnSpc>
          <a:spcPct val="90000"/>
        </a:lnSpc>
        <a:spcBef>
          <a:spcPct val="0"/>
        </a:spcBef>
        <a:buNone/>
        <a:defRPr sz="57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7180" indent="-297180" algn="l" defTabSz="118872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36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297180" algn="l" defTabSz="118872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2pPr>
      <a:lvl3pPr marL="1485900" indent="-297180" algn="l" defTabSz="118872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2080260" indent="-297180" algn="l" defTabSz="118872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4pPr>
      <a:lvl5pPr marL="2674620" indent="-297180" algn="l" defTabSz="118872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5pPr>
      <a:lvl6pPr marL="3268980" indent="-297180" algn="l" defTabSz="118872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6pPr>
      <a:lvl7pPr marL="3863340" indent="-297180" algn="l" defTabSz="118872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7pPr>
      <a:lvl8pPr marL="4457700" indent="-297180" algn="l" defTabSz="118872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8pPr>
      <a:lvl9pPr marL="5052060" indent="-297180" algn="l" defTabSz="118872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8720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algn="l" defTabSz="1188720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2pPr>
      <a:lvl3pPr marL="1188720" algn="l" defTabSz="1188720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3pPr>
      <a:lvl4pPr marL="1783080" algn="l" defTabSz="1188720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4pPr>
      <a:lvl5pPr marL="2377440" algn="l" defTabSz="1188720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5pPr>
      <a:lvl6pPr marL="2971800" algn="l" defTabSz="1188720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algn="l" defTabSz="1188720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7pPr>
      <a:lvl8pPr marL="4160520" algn="l" defTabSz="1188720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8pPr>
      <a:lvl9pPr marL="4754880" algn="l" defTabSz="1188720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5.wdp"/><Relationship Id="rId18" Type="http://schemas.openxmlformats.org/officeDocument/2006/relationships/image" Target="../media/image10.tif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7.png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20" Type="http://schemas.openxmlformats.org/officeDocument/2006/relationships/image" Target="../media/image12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6.tif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tif"/><Relationship Id="rId19" Type="http://schemas.openxmlformats.org/officeDocument/2006/relationships/image" Target="../media/image11.tif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wall, white&#10;&#10;Description automatically generated">
            <a:extLst>
              <a:ext uri="{FF2B5EF4-FFF2-40B4-BE49-F238E27FC236}">
                <a16:creationId xmlns:a16="http://schemas.microsoft.com/office/drawing/2014/main" id="{B4D22A7A-8476-4F44-AD23-E20A7785DF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4531"/>
          <a:stretch/>
        </p:blipFill>
        <p:spPr>
          <a:xfrm>
            <a:off x="329350" y="627017"/>
            <a:ext cx="1650269" cy="2559872"/>
          </a:xfrm>
          <a:prstGeom prst="rect">
            <a:avLst/>
          </a:prstGeom>
        </p:spPr>
      </p:pic>
      <p:pic>
        <p:nvPicPr>
          <p:cNvPr id="6" name="Picture 5" descr="A picture containing outdoor&#10;&#10;Description automatically generated">
            <a:extLst>
              <a:ext uri="{FF2B5EF4-FFF2-40B4-BE49-F238E27FC236}">
                <a16:creationId xmlns:a16="http://schemas.microsoft.com/office/drawing/2014/main" id="{0631EF15-F609-459B-B62A-D7A4E90C8A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4531"/>
          <a:stretch/>
        </p:blipFill>
        <p:spPr>
          <a:xfrm>
            <a:off x="2010739" y="627017"/>
            <a:ext cx="1650270" cy="2559872"/>
          </a:xfrm>
          <a:prstGeom prst="rect">
            <a:avLst/>
          </a:prstGeom>
        </p:spPr>
      </p:pic>
      <p:pic>
        <p:nvPicPr>
          <p:cNvPr id="7" name="Picture 6" descr="A picture containing outdoor, white&#10;&#10;Description automatically generated">
            <a:extLst>
              <a:ext uri="{FF2B5EF4-FFF2-40B4-BE49-F238E27FC236}">
                <a16:creationId xmlns:a16="http://schemas.microsoft.com/office/drawing/2014/main" id="{31240444-4AC7-4D15-A6DB-099A4E2A6CB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4033"/>
          <a:stretch/>
        </p:blipFill>
        <p:spPr>
          <a:xfrm>
            <a:off x="3692131" y="627017"/>
            <a:ext cx="1650970" cy="2580420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DF38F64C-6682-4F90-984F-D5EBE9192005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352162" y="1653940"/>
            <a:ext cx="1029260" cy="28967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80682" tIns="40341" rIns="80682" bIns="40341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706"/>
              </a:spcAft>
            </a:pPr>
            <a:r>
              <a:rPr lang="en-US" sz="1059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 Group</a:t>
            </a:r>
            <a:endParaRPr lang="en-US" sz="97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0A3B3264-D7B5-4554-BE6D-5D98E4FE75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7158" y="8508099"/>
            <a:ext cx="1466040" cy="28967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80682" tIns="40341" rIns="80682" bIns="40341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706"/>
              </a:spcAft>
            </a:pPr>
            <a:r>
              <a:rPr lang="en-US" sz="1059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24 hours after scratch</a:t>
            </a:r>
            <a:endParaRPr lang="en-US" sz="97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 Box 2">
            <a:extLst>
              <a:ext uri="{FF2B5EF4-FFF2-40B4-BE49-F238E27FC236}">
                <a16:creationId xmlns:a16="http://schemas.microsoft.com/office/drawing/2014/main" id="{03D40087-2B7B-45A2-BCC1-9C52C8F73E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5766" y="8506192"/>
            <a:ext cx="1466040" cy="28967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80682" tIns="40341" rIns="80682" bIns="40341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706"/>
              </a:spcAft>
            </a:pPr>
            <a:r>
              <a:rPr lang="en-US" sz="1059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11 hours after scratch</a:t>
            </a:r>
            <a:endParaRPr lang="en-US" sz="97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701921E3-9060-4310-8217-0B4FC2F87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377" y="8506192"/>
            <a:ext cx="1466040" cy="28967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80682" tIns="40341" rIns="80682" bIns="40341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706"/>
              </a:spcAft>
            </a:pPr>
            <a:r>
              <a:rPr lang="en-US" sz="1059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hours after scratch</a:t>
            </a:r>
            <a:endParaRPr lang="en-US" sz="97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 Box 2">
            <a:extLst>
              <a:ext uri="{FF2B5EF4-FFF2-40B4-BE49-F238E27FC236}">
                <a16:creationId xmlns:a16="http://schemas.microsoft.com/office/drawing/2014/main" id="{782FA3C3-5B93-4FA4-AD5C-15BBF52E7EEE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379899" y="4217065"/>
            <a:ext cx="1084729" cy="28967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80682" tIns="40341" rIns="80682" bIns="40341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706"/>
              </a:spcAft>
            </a:pPr>
            <a:r>
              <a:rPr lang="en-US" sz="1059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20μM GSK126</a:t>
            </a:r>
            <a:endParaRPr lang="en-US" sz="97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 descr="A picture containing wall, nature&#10;&#10;Description automatically generated">
            <a:extLst>
              <a:ext uri="{FF2B5EF4-FFF2-40B4-BE49-F238E27FC236}">
                <a16:creationId xmlns:a16="http://schemas.microsoft.com/office/drawing/2014/main" id="{342F376D-5A18-417D-A0B9-96AF4C6D3AF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629"/>
          <a:stretch/>
        </p:blipFill>
        <p:spPr>
          <a:xfrm>
            <a:off x="328548" y="3240561"/>
            <a:ext cx="1645672" cy="2626896"/>
          </a:xfrm>
          <a:prstGeom prst="rect">
            <a:avLst/>
          </a:prstGeom>
        </p:spPr>
      </p:pic>
      <p:pic>
        <p:nvPicPr>
          <p:cNvPr id="14" name="Picture 13" descr="A picture containing nature, snow, wall, rain&#10;&#10;Description automatically generated">
            <a:extLst>
              <a:ext uri="{FF2B5EF4-FFF2-40B4-BE49-F238E27FC236}">
                <a16:creationId xmlns:a16="http://schemas.microsoft.com/office/drawing/2014/main" id="{6AB011B7-ED29-4F67-9A98-6A46D8E9E44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97"/>
          <a:stretch/>
        </p:blipFill>
        <p:spPr>
          <a:xfrm>
            <a:off x="2007116" y="3240561"/>
            <a:ext cx="1644915" cy="2626896"/>
          </a:xfrm>
          <a:prstGeom prst="rect">
            <a:avLst/>
          </a:prstGeom>
        </p:spPr>
      </p:pic>
      <p:pic>
        <p:nvPicPr>
          <p:cNvPr id="15" name="Picture 14" descr="A picture containing nature, rain, outdoor&#10;&#10;Description automatically generated">
            <a:extLst>
              <a:ext uri="{FF2B5EF4-FFF2-40B4-BE49-F238E27FC236}">
                <a16:creationId xmlns:a16="http://schemas.microsoft.com/office/drawing/2014/main" id="{A5D1D359-259F-4546-B815-47E5622D32A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97"/>
          <a:stretch/>
        </p:blipFill>
        <p:spPr>
          <a:xfrm>
            <a:off x="3692131" y="3240559"/>
            <a:ext cx="1644915" cy="2626896"/>
          </a:xfrm>
          <a:prstGeom prst="rect">
            <a:avLst/>
          </a:prstGeom>
        </p:spPr>
      </p:pic>
      <p:sp>
        <p:nvSpPr>
          <p:cNvPr id="16" name="Text Box 2">
            <a:extLst>
              <a:ext uri="{FF2B5EF4-FFF2-40B4-BE49-F238E27FC236}">
                <a16:creationId xmlns:a16="http://schemas.microsoft.com/office/drawing/2014/main" id="{0FE4A349-9E54-4123-BC53-5521D31173DF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709073" y="6941701"/>
            <a:ext cx="1743075" cy="28967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80682" tIns="40341" rIns="80682" bIns="40341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706"/>
              </a:spcAft>
            </a:pPr>
            <a:r>
              <a:rPr lang="en-US" sz="1059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100 ng/mL </a:t>
            </a:r>
            <a:r>
              <a:rPr lang="en-US" sz="1059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Trichostatin</a:t>
            </a:r>
            <a:r>
              <a:rPr lang="en-US" sz="1059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</a:t>
            </a:r>
            <a:endParaRPr lang="en-US" sz="97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7" name="Picture 16" descr="A picture containing nature&#10;&#10;Description automatically generated">
            <a:extLst>
              <a:ext uri="{FF2B5EF4-FFF2-40B4-BE49-F238E27FC236}">
                <a16:creationId xmlns:a16="http://schemas.microsoft.com/office/drawing/2014/main" id="{1F44FFC1-8CBF-4F5F-80CB-5D5E2ABC671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4033"/>
          <a:stretch/>
        </p:blipFill>
        <p:spPr>
          <a:xfrm>
            <a:off x="332473" y="5893313"/>
            <a:ext cx="1637821" cy="2559872"/>
          </a:xfrm>
          <a:prstGeom prst="rect">
            <a:avLst/>
          </a:prstGeom>
        </p:spPr>
      </p:pic>
      <p:pic>
        <p:nvPicPr>
          <p:cNvPr id="18" name="Picture 17" descr="A picture containing outdoor, beach, nature&#10;&#10;Description automatically generated">
            <a:extLst>
              <a:ext uri="{FF2B5EF4-FFF2-40B4-BE49-F238E27FC236}">
                <a16:creationId xmlns:a16="http://schemas.microsoft.com/office/drawing/2014/main" id="{25E5D0A5-95EF-4B67-9E27-12E4E5C8179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4033"/>
          <a:stretch/>
        </p:blipFill>
        <p:spPr>
          <a:xfrm>
            <a:off x="2016615" y="5891119"/>
            <a:ext cx="1644394" cy="2570145"/>
          </a:xfrm>
          <a:prstGeom prst="rect">
            <a:avLst/>
          </a:prstGeom>
        </p:spPr>
      </p:pic>
      <p:pic>
        <p:nvPicPr>
          <p:cNvPr id="19" name="Picture 18" descr="A picture containing nature, outdoor, beach&#10;&#10;Description automatically generated">
            <a:extLst>
              <a:ext uri="{FF2B5EF4-FFF2-40B4-BE49-F238E27FC236}">
                <a16:creationId xmlns:a16="http://schemas.microsoft.com/office/drawing/2014/main" id="{96B34CB7-8B31-4C2F-B014-8D93D0A3BFDA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4033"/>
          <a:stretch/>
        </p:blipFill>
        <p:spPr>
          <a:xfrm>
            <a:off x="3692131" y="5891119"/>
            <a:ext cx="1644394" cy="2570145"/>
          </a:xfrm>
          <a:prstGeom prst="rect">
            <a:avLst/>
          </a:prstGeom>
        </p:spPr>
      </p:pic>
      <p:pic>
        <p:nvPicPr>
          <p:cNvPr id="23" name="Picture 22" descr="Background pattern&#10;&#10;Description automatically generated">
            <a:extLst>
              <a:ext uri="{FF2B5EF4-FFF2-40B4-BE49-F238E27FC236}">
                <a16:creationId xmlns:a16="http://schemas.microsoft.com/office/drawing/2014/main" id="{97A334B4-6394-430E-BC22-A34ED144417F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2" t="31908" r="16178" b="12221"/>
          <a:stretch/>
        </p:blipFill>
        <p:spPr>
          <a:xfrm>
            <a:off x="5373521" y="627017"/>
            <a:ext cx="1663515" cy="2580421"/>
          </a:xfrm>
          <a:prstGeom prst="rect">
            <a:avLst/>
          </a:prstGeom>
        </p:spPr>
      </p:pic>
      <p:pic>
        <p:nvPicPr>
          <p:cNvPr id="24" name="Picture 23" descr="A picture containing tree, outdoor&#10;&#10;Description automatically generated">
            <a:extLst>
              <a:ext uri="{FF2B5EF4-FFF2-40B4-BE49-F238E27FC236}">
                <a16:creationId xmlns:a16="http://schemas.microsoft.com/office/drawing/2014/main" id="{BE827EBA-EB5D-43F8-9405-6C2A807EEA10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8" t="25031" r="4302" b="21021"/>
          <a:stretch/>
        </p:blipFill>
        <p:spPr>
          <a:xfrm>
            <a:off x="5377146" y="3240558"/>
            <a:ext cx="1636816" cy="2626897"/>
          </a:xfrm>
          <a:prstGeom prst="rect">
            <a:avLst/>
          </a:prstGeom>
        </p:spPr>
      </p:pic>
      <p:pic>
        <p:nvPicPr>
          <p:cNvPr id="25" name="Picture 24" descr="A picture containing tree, outdoor object, star, night sky&#10;&#10;Description automatically generated">
            <a:extLst>
              <a:ext uri="{FF2B5EF4-FFF2-40B4-BE49-F238E27FC236}">
                <a16:creationId xmlns:a16="http://schemas.microsoft.com/office/drawing/2014/main" id="{5324EC4D-1C41-4343-AD15-305547A54A9D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70" t="19523" r="13116" b="36086"/>
          <a:stretch/>
        </p:blipFill>
        <p:spPr>
          <a:xfrm>
            <a:off x="5367647" y="5894703"/>
            <a:ext cx="1637821" cy="2569524"/>
          </a:xfrm>
          <a:prstGeom prst="rect">
            <a:avLst/>
          </a:prstGeom>
        </p:spPr>
      </p:pic>
      <p:sp>
        <p:nvSpPr>
          <p:cNvPr id="28" name="Text Box 2">
            <a:extLst>
              <a:ext uri="{FF2B5EF4-FFF2-40B4-BE49-F238E27FC236}">
                <a16:creationId xmlns:a16="http://schemas.microsoft.com/office/drawing/2014/main" id="{31A7C51D-7297-4048-9A23-D3A72EAC7E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6142" y="8501315"/>
            <a:ext cx="1637820" cy="28967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80682" tIns="40341" rIns="80682" bIns="40341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706"/>
              </a:spcAft>
            </a:pPr>
            <a:r>
              <a:rPr lang="en-US" sz="1059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25.5 hours after scratch</a:t>
            </a:r>
            <a:endParaRPr lang="en-US" sz="97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940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</TotalTime>
  <Words>26</Words>
  <Application>Microsoft Office PowerPoint</Application>
  <PresentationFormat>Custom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Brady Hine</dc:creator>
  <cp:lastModifiedBy>Brady Hine</cp:lastModifiedBy>
  <cp:revision>1</cp:revision>
  <dcterms:created xsi:type="dcterms:W3CDTF">2022-04-15T16:48:17Z</dcterms:created>
  <dcterms:modified xsi:type="dcterms:W3CDTF">2022-04-15T17:56:50Z</dcterms:modified>
</cp:coreProperties>
</file>

<file path=docProps/thumbnail.jpeg>
</file>